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a96646dfb60.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1a9670928f22.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a9625f33aeb.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a963a12dc4.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a964ac3a0b8.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a96716cb660.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a96183992cd.png"/>
<Relationship Id="rId3" Type="http://schemas.openxmlformats.org/officeDocument/2006/relationships/image" Target="../media/file1a966bd4dd27.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a96640362bf.png"/>
<Relationship Id="rId3" Type="http://schemas.openxmlformats.org/officeDocument/2006/relationships/image" Target="../media/file1a961a481ce5.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a9674610bdd.png"/>
<Relationship Id="rId3" Type="http://schemas.openxmlformats.org/officeDocument/2006/relationships/image" Target="../media/file1a96f5215dc.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a965619265f.png"/>
<Relationship Id="rId3" Type="http://schemas.openxmlformats.org/officeDocument/2006/relationships/image" Target="../media/file1a96d265322.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a964f1be3ec.png"/>
<Relationship Id="rId3" Type="http://schemas.openxmlformats.org/officeDocument/2006/relationships/image" Target="../media/file1a963010c387.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a961c94ecb8.png"/>
<Relationship Id="rId3" Type="http://schemas.openxmlformats.org/officeDocument/2006/relationships/image" Target="../media/file1a96754132b0.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a96b66fcf4.png"/>
<Relationship Id="rId3" Type="http://schemas.openxmlformats.org/officeDocument/2006/relationships/image" Target="../media/file1a961668fd05.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a9646bb5ec1.png"/>
<Relationship Id="rId3" Type="http://schemas.openxmlformats.org/officeDocument/2006/relationships/image" Target="../media/file1a963749f52e.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a967fe2800e.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a966f4558b9.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a9631c412c1.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a963fab566d.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a969b72ec3.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a96595f0930.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a966e545c2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26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26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26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26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89,260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10,287.7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7,526,898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13,310.1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1,061,883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11,520.6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26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26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21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509.0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275,621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487.4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49,297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534.8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26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26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6,506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10,136.0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16,938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10,512.5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11,439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9,414.2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14,799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13,157.7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13,421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9,225.7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15,030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9,878.9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11,127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10,049.0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89,260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10,287.7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1,061,883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11,520.6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7,526,898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13,310.1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26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26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21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387.9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507.7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519.3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516.6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616.6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453.5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200th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509.0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275,621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487.4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49,297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534.8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26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26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26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26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26 October 2021</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26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26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26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26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26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26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26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26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26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26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26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mattdorey</cp:lastModifiedBy>
  <cp:revision>82</cp:revision>
  <dcterms:created xsi:type="dcterms:W3CDTF">2020-07-05T12:47:38Z</dcterms:created>
  <dcterms:modified xsi:type="dcterms:W3CDTF">2021-10-26T18:33:40Z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